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16" r:id="rId2"/>
  </p:sldIdLst>
  <p:sldSz cx="9144000" cy="5143500" type="screen16x9"/>
  <p:notesSz cx="7086600" cy="93726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2" userDrawn="1">
          <p15:clr>
            <a:srgbClr val="A4A3A4"/>
          </p15:clr>
        </p15:guide>
        <p15:guide id="2" orient="horz" pos="492" userDrawn="1">
          <p15:clr>
            <a:srgbClr val="A4A3A4"/>
          </p15:clr>
        </p15:guide>
        <p15:guide id="3" pos="336" userDrawn="1">
          <p15:clr>
            <a:srgbClr val="A4A3A4"/>
          </p15:clr>
        </p15:guide>
        <p15:guide id="4" pos="56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03864"/>
    <a:srgbClr val="002060"/>
    <a:srgbClr val="009999"/>
    <a:srgbClr val="315575"/>
    <a:srgbClr val="0A2D74"/>
    <a:srgbClr val="1C1C1C"/>
    <a:srgbClr val="17366C"/>
    <a:srgbClr val="39536E"/>
    <a:srgbClr val="14202E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6" autoAdjust="0"/>
    <p:restoredTop sz="94541"/>
  </p:normalViewPr>
  <p:slideViewPr>
    <p:cSldViewPr snapToGrid="0">
      <p:cViewPr varScale="1">
        <p:scale>
          <a:sx n="68" d="100"/>
          <a:sy n="68" d="100"/>
        </p:scale>
        <p:origin x="-708" y="-96"/>
      </p:cViewPr>
      <p:guideLst>
        <p:guide orient="horz" pos="252"/>
        <p:guide orient="horz" pos="492"/>
        <p:guide pos="336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120BD924-28BB-4ACF-9591-266011CB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3796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248400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FAE678BB-763C-40DF-B781-F9D40CCA7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2262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0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406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2959894"/>
            <a:ext cx="8185150" cy="709613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195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195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4" y="1056598"/>
            <a:ext cx="7589837" cy="484748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18160"/>
            <a:ext cx="8185150" cy="66675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2500" i="1" baseline="0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pic>
        <p:nvPicPr>
          <p:cNvPr id="5" name="Picture 4" descr="TCT18_CRF_pres_slide_16-9_blu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5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100" baseline="0"/>
            </a:lvl1pPr>
            <a:lvl2pPr>
              <a:defRPr sz="1800" baseline="0"/>
            </a:lvl2pPr>
            <a:lvl3pPr>
              <a:defRPr sz="1600" baseline="0"/>
            </a:lvl3pPr>
            <a:lvl4pPr>
              <a:defRPr sz="1400" baseline="0"/>
            </a:lvl4pPr>
            <a:lvl5pPr>
              <a:defRPr sz="12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TCT18_CRF_pres_slide_16-9_blu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09663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09663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 descr="TCT18_CRF_pres_slide_16-9_blu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4" y="116681"/>
            <a:ext cx="77692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09663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00" b="1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21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¡"/>
        <a:defRPr sz="1800" b="1" baseline="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30000"/>
        </a:spcBef>
        <a:spcAft>
          <a:spcPct val="0"/>
        </a:spcAft>
        <a:buChar char="•"/>
        <a:defRPr sz="1600" b="1" baseline="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30000"/>
        </a:spcBef>
        <a:spcAft>
          <a:spcPct val="0"/>
        </a:spcAft>
        <a:buChar char="–"/>
        <a:defRPr sz="1400" b="1" baseline="0">
          <a:solidFill>
            <a:schemeClr val="tx1"/>
          </a:solidFill>
          <a:latin typeface="+mj-lt"/>
        </a:defRPr>
      </a:lvl4pPr>
      <a:lvl5pPr marL="1543050" indent="-171450" algn="l" rtl="0" eaLnBrk="0" fontAlgn="base" hangingPunct="0">
        <a:spcBef>
          <a:spcPct val="30000"/>
        </a:spcBef>
        <a:spcAft>
          <a:spcPct val="0"/>
        </a:spcAft>
        <a:buChar char="»"/>
        <a:defRPr sz="1200" b="1" baseline="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37123" y="1056598"/>
            <a:ext cx="5692378" cy="484748"/>
          </a:xfrm>
        </p:spPr>
        <p:txBody>
          <a:bodyPr/>
          <a:lstStyle/>
          <a:p>
            <a:pPr eaLnBrk="1" hangingPunct="1"/>
            <a:r>
              <a:rPr lang="en-US" dirty="0" smtClean="0"/>
              <a:t>Blank Template</a:t>
            </a:r>
            <a:endParaRPr lang="en-US" dirty="0" smtClean="0"/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500" dirty="0" smtClean="0"/>
              <a:t>John Doe, MD</a:t>
            </a:r>
          </a:p>
          <a:p>
            <a:pPr eaLnBrk="1" hangingPunct="1"/>
            <a:r>
              <a:rPr lang="en-US" sz="2500" dirty="0" smtClean="0"/>
              <a:t>Subtitle 25 </a:t>
            </a:r>
            <a:r>
              <a:rPr lang="en-US" sz="2500" dirty="0" err="1" smtClean="0"/>
              <a:t>pt</a:t>
            </a:r>
            <a:r>
              <a:rPr lang="en-US" sz="2500" dirty="0" smtClean="0"/>
              <a:t> Arial Bold Italics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RF_2006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i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3747</TotalTime>
  <Words>13</Words>
  <Application>Microsoft Office PowerPoint</Application>
  <PresentationFormat>On-screen Show (16:9)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CRF_2006_background</vt:lpstr>
      <vt:lpstr>Blank Template</vt:lpstr>
    </vt:vector>
  </TitlesOfParts>
  <Company>CRF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Owner</cp:lastModifiedBy>
  <cp:revision>229</cp:revision>
  <dcterms:created xsi:type="dcterms:W3CDTF">2015-03-17T14:58:49Z</dcterms:created>
  <dcterms:modified xsi:type="dcterms:W3CDTF">2018-06-03T21:29:39Z</dcterms:modified>
</cp:coreProperties>
</file>